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33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AF1F5-5663-48B4-8EAB-4979902090A9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F224-4E5A-464A-B6DD-D2EB010412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9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1F224-4E5A-464A-B6DD-D2EB010412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0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5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1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2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0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4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9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9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9DA90-5B45-458A-8D43-EFA24C9D91A1}" type="datetimeFigureOut">
              <a:rPr lang="en-US" smtClean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5BD4-0CDB-4C74-BFC5-CF6D4F973B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1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2845" y="106233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Mr. Meldrem’s Monday </a:t>
            </a:r>
            <a:r>
              <a:rPr lang="en-US" sz="2400" dirty="0" smtClean="0"/>
              <a:t>Memo 9-19-16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37322" y="757431"/>
            <a:ext cx="548640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37322" y="786491"/>
            <a:ext cx="4648200" cy="6172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/>
              <a:t>Upcoming Dates</a:t>
            </a:r>
            <a:r>
              <a:rPr lang="en-US" sz="1400" b="1" dirty="0" smtClean="0"/>
              <a:t>:</a:t>
            </a:r>
            <a:endParaRPr lang="en-US" sz="1400" dirty="0"/>
          </a:p>
          <a:p>
            <a:r>
              <a:rPr lang="en-US" sz="1400" dirty="0" smtClean="0"/>
              <a:t>September 20 :  St. Joseph Blood Drive in the gym.</a:t>
            </a:r>
          </a:p>
          <a:p>
            <a:r>
              <a:rPr lang="en-US" sz="1400" dirty="0" smtClean="0"/>
              <a:t>Week of September 26:  Achievement Testing</a:t>
            </a:r>
          </a:p>
          <a:p>
            <a:r>
              <a:rPr lang="en-US" sz="1400" dirty="0" smtClean="0"/>
              <a:t>September 27:  7M plans Mass.</a:t>
            </a:r>
            <a:endParaRPr lang="en-US" sz="1400" dirty="0" smtClean="0"/>
          </a:p>
          <a:p>
            <a:r>
              <a:rPr lang="en-US" sz="1400" b="1" dirty="0" smtClean="0"/>
              <a:t>Reading </a:t>
            </a:r>
            <a:r>
              <a:rPr lang="en-US" sz="1400" b="1" dirty="0"/>
              <a:t>7th Grade</a:t>
            </a:r>
          </a:p>
          <a:p>
            <a:r>
              <a:rPr lang="en-US" sz="1400" dirty="0" smtClean="0"/>
              <a:t>We will </a:t>
            </a:r>
            <a:r>
              <a:rPr lang="en-US" sz="1400" dirty="0" smtClean="0"/>
              <a:t>working with several poems from our book this week.  We will read them and discuss their meanings and the authors that wrote them.</a:t>
            </a:r>
            <a:endParaRPr lang="en-US" sz="1400" dirty="0" smtClean="0"/>
          </a:p>
          <a:p>
            <a:r>
              <a:rPr lang="en-US" sz="1400" b="1" dirty="0"/>
              <a:t>Religion 7th Grade</a:t>
            </a:r>
          </a:p>
          <a:p>
            <a:r>
              <a:rPr lang="en-US" sz="1400" dirty="0"/>
              <a:t>We </a:t>
            </a:r>
            <a:r>
              <a:rPr lang="en-US" sz="1400" dirty="0" smtClean="0"/>
              <a:t>will have a test on Monday.  And begin Chapter 3 on Wednesday.</a:t>
            </a:r>
            <a:endParaRPr lang="en-US" sz="1400" dirty="0"/>
          </a:p>
          <a:p>
            <a:r>
              <a:rPr lang="en-US" sz="1400" b="1" dirty="0" smtClean="0"/>
              <a:t>7th </a:t>
            </a:r>
            <a:r>
              <a:rPr lang="en-US" sz="1400" b="1" dirty="0"/>
              <a:t>Grade Science</a:t>
            </a:r>
          </a:p>
          <a:p>
            <a:r>
              <a:rPr lang="en-US" sz="1400" dirty="0" smtClean="0"/>
              <a:t>We will </a:t>
            </a:r>
            <a:r>
              <a:rPr lang="en-US" sz="1400" dirty="0" smtClean="0"/>
              <a:t>review Monday for a Test over Chapter 2 on Tuesday.  We will then begin Chapter 3 on Wednesday.</a:t>
            </a:r>
            <a:endParaRPr lang="en-US" sz="1400" dirty="0" smtClean="0"/>
          </a:p>
          <a:p>
            <a:r>
              <a:rPr lang="en-US" sz="1400" b="1" dirty="0" smtClean="0"/>
              <a:t>7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Grade </a:t>
            </a:r>
            <a:r>
              <a:rPr lang="en-US" sz="1400" b="1" dirty="0" smtClean="0"/>
              <a:t>Math</a:t>
            </a:r>
            <a:endParaRPr lang="en-US" sz="1400" b="1" dirty="0" smtClean="0"/>
          </a:p>
          <a:p>
            <a:r>
              <a:rPr lang="en-US" sz="1400" dirty="0" smtClean="0"/>
              <a:t>We </a:t>
            </a:r>
            <a:r>
              <a:rPr lang="en-US" sz="1400" dirty="0" smtClean="0"/>
              <a:t>have begun working in Chapter 2</a:t>
            </a:r>
            <a:r>
              <a:rPr lang="en-US" sz="1400" dirty="0" smtClean="0"/>
              <a:t>.  We will continue to do so and have a quiz at the end of the week.</a:t>
            </a:r>
            <a:endParaRPr lang="en-US" sz="1400" dirty="0"/>
          </a:p>
          <a:p>
            <a:r>
              <a:rPr lang="en-US" sz="1400" b="1" dirty="0" smtClean="0"/>
              <a:t>8</a:t>
            </a:r>
            <a:r>
              <a:rPr lang="en-US" sz="1400" b="1" baseline="30000" dirty="0" smtClean="0"/>
              <a:t>th</a:t>
            </a:r>
            <a:r>
              <a:rPr lang="en-US" sz="1400" b="1" dirty="0" smtClean="0"/>
              <a:t> Grade Pre-Algebra</a:t>
            </a:r>
          </a:p>
          <a:p>
            <a:r>
              <a:rPr lang="en-US" sz="1400" dirty="0" smtClean="0"/>
              <a:t>We will </a:t>
            </a:r>
            <a:r>
              <a:rPr lang="en-US" sz="1400" dirty="0" smtClean="0"/>
              <a:t>continue working with chapter 2 from our books and take a quiz mid week.</a:t>
            </a:r>
            <a:endParaRPr lang="en-US" sz="14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648200" y="786492"/>
            <a:ext cx="1981200" cy="6172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dirty="0"/>
              <a:t>This Week in Spelling 7th Grade</a:t>
            </a:r>
          </a:p>
          <a:p>
            <a:r>
              <a:rPr lang="en-US" sz="1600" dirty="0" smtClean="0"/>
              <a:t>Lesson </a:t>
            </a:r>
            <a:r>
              <a:rPr lang="en-US" sz="1600" dirty="0" smtClean="0"/>
              <a:t>5</a:t>
            </a:r>
          </a:p>
          <a:p>
            <a:r>
              <a:rPr lang="en-US" sz="1600" dirty="0"/>
              <a:t>	</a:t>
            </a:r>
            <a:endParaRPr lang="en-US" sz="1600" dirty="0" smtClean="0"/>
          </a:p>
          <a:p>
            <a:r>
              <a:rPr lang="en-US" sz="1400" dirty="0" smtClean="0"/>
              <a:t>traveled, </a:t>
            </a:r>
            <a:r>
              <a:rPr lang="en-US" sz="1400" dirty="0"/>
              <a:t>t</a:t>
            </a:r>
            <a:r>
              <a:rPr lang="en-US" sz="1400" dirty="0" smtClean="0"/>
              <a:t>raveling</a:t>
            </a:r>
          </a:p>
          <a:p>
            <a:r>
              <a:rPr lang="en-US" sz="1400" dirty="0" smtClean="0"/>
              <a:t>received, </a:t>
            </a:r>
            <a:r>
              <a:rPr lang="en-US" sz="1400" dirty="0"/>
              <a:t>r</a:t>
            </a:r>
            <a:r>
              <a:rPr lang="en-US" sz="1400" dirty="0" smtClean="0"/>
              <a:t>eceiving</a:t>
            </a:r>
          </a:p>
          <a:p>
            <a:r>
              <a:rPr lang="en-US" sz="1400" dirty="0" smtClean="0"/>
              <a:t>panicked, panicking</a:t>
            </a:r>
            <a:endParaRPr lang="en-US" sz="1400" dirty="0"/>
          </a:p>
          <a:p>
            <a:r>
              <a:rPr lang="en-US" sz="1400" dirty="0"/>
              <a:t>q</a:t>
            </a:r>
            <a:r>
              <a:rPr lang="en-US" sz="1400" dirty="0" smtClean="0"/>
              <a:t>ualified, qualifying</a:t>
            </a:r>
            <a:endParaRPr lang="en-US" sz="1400" dirty="0"/>
          </a:p>
          <a:p>
            <a:r>
              <a:rPr lang="en-US" sz="1400" dirty="0"/>
              <a:t>c</a:t>
            </a:r>
            <a:r>
              <a:rPr lang="en-US" sz="1400" dirty="0" smtClean="0"/>
              <a:t>ontrolled,</a:t>
            </a:r>
          </a:p>
          <a:p>
            <a:r>
              <a:rPr lang="en-US" sz="1400" dirty="0" smtClean="0"/>
              <a:t>controlling, researched,</a:t>
            </a:r>
            <a:endParaRPr lang="en-US" sz="1400" dirty="0"/>
          </a:p>
          <a:p>
            <a:r>
              <a:rPr lang="en-US" sz="1400" dirty="0"/>
              <a:t>r</a:t>
            </a:r>
            <a:r>
              <a:rPr lang="en-US" sz="1400" dirty="0" smtClean="0"/>
              <a:t>esearching, argued</a:t>
            </a:r>
            <a:endParaRPr lang="en-US" sz="1400" dirty="0"/>
          </a:p>
          <a:p>
            <a:r>
              <a:rPr lang="en-US" sz="1400" dirty="0"/>
              <a:t>a</a:t>
            </a:r>
            <a:r>
              <a:rPr lang="en-US" sz="1400" dirty="0" smtClean="0"/>
              <a:t>rguing, mimicked</a:t>
            </a:r>
            <a:endParaRPr lang="en-US" sz="1400" dirty="0"/>
          </a:p>
          <a:p>
            <a:r>
              <a:rPr lang="en-US" sz="1400" dirty="0"/>
              <a:t>m</a:t>
            </a:r>
            <a:r>
              <a:rPr lang="en-US" sz="1400" dirty="0" smtClean="0"/>
              <a:t>imicking, horrified</a:t>
            </a:r>
            <a:endParaRPr lang="en-US" sz="1400" dirty="0"/>
          </a:p>
          <a:p>
            <a:r>
              <a:rPr lang="en-US" sz="1400" dirty="0"/>
              <a:t>h</a:t>
            </a:r>
            <a:r>
              <a:rPr lang="en-US" sz="1400" dirty="0" smtClean="0"/>
              <a:t>orrifying, committed</a:t>
            </a:r>
            <a:endParaRPr lang="en-US" sz="1400" dirty="0"/>
          </a:p>
          <a:p>
            <a:r>
              <a:rPr lang="en-US" sz="1400" dirty="0" smtClean="0"/>
              <a:t>committing</a:t>
            </a:r>
            <a:endParaRPr lang="en-US" sz="1400" dirty="0"/>
          </a:p>
          <a:p>
            <a:r>
              <a:rPr lang="en-US" sz="1400" dirty="0" smtClean="0"/>
              <a:t>benefited</a:t>
            </a:r>
            <a:endParaRPr lang="en-US" sz="1400" dirty="0"/>
          </a:p>
          <a:p>
            <a:r>
              <a:rPr lang="en-US" sz="1400" dirty="0"/>
              <a:t>b</a:t>
            </a:r>
            <a:r>
              <a:rPr lang="en-US" sz="1400" dirty="0" smtClean="0"/>
              <a:t>enefiting, prophesied</a:t>
            </a:r>
            <a:endParaRPr lang="en-US" sz="1400" dirty="0"/>
          </a:p>
          <a:p>
            <a:r>
              <a:rPr lang="en-US" sz="1400" dirty="0" smtClean="0"/>
              <a:t>prophesying</a:t>
            </a:r>
            <a:endParaRPr lang="en-US" sz="1400" dirty="0"/>
          </a:p>
          <a:p>
            <a:r>
              <a:rPr lang="en-US" sz="1400" dirty="0" smtClean="0"/>
              <a:t>transferred</a:t>
            </a:r>
            <a:endParaRPr lang="en-US" sz="1400" dirty="0"/>
          </a:p>
          <a:p>
            <a:r>
              <a:rPr lang="en-US" sz="1400" dirty="0" smtClean="0"/>
              <a:t>transferring</a:t>
            </a:r>
            <a:endParaRPr lang="en-US" sz="1400" dirty="0"/>
          </a:p>
          <a:p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 smtClean="0"/>
              <a:t>Pre-test </a:t>
            </a:r>
            <a:r>
              <a:rPr lang="en-US" sz="1400" b="1" dirty="0"/>
              <a:t>Wednesday Test Friday Spelling Sentences .</a:t>
            </a:r>
          </a:p>
        </p:txBody>
      </p:sp>
    </p:spTree>
    <p:extLst>
      <p:ext uri="{BB962C8B-B14F-4D97-AF65-F5344CB8AC3E}">
        <p14:creationId xmlns:p14="http://schemas.microsoft.com/office/powerpoint/2010/main" val="33515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166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Meldrem</dc:creator>
  <cp:lastModifiedBy>Jude Meldrem</cp:lastModifiedBy>
  <cp:revision>17</cp:revision>
  <dcterms:created xsi:type="dcterms:W3CDTF">2015-09-04T20:33:14Z</dcterms:created>
  <dcterms:modified xsi:type="dcterms:W3CDTF">2016-09-16T21:50:01Z</dcterms:modified>
</cp:coreProperties>
</file>