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68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10" autoAdjust="0"/>
    <p:restoredTop sz="94660"/>
  </p:normalViewPr>
  <p:slideViewPr>
    <p:cSldViewPr>
      <p:cViewPr>
        <p:scale>
          <a:sx n="60" d="100"/>
          <a:sy n="60" d="100"/>
        </p:scale>
        <p:origin x="-666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9BDCD-1D4B-42AB-B426-B85CE29E2F1F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C7D4A-C01A-40EC-A6D8-3B65621F24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9BDCD-1D4B-42AB-B426-B85CE29E2F1F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C7D4A-C01A-40EC-A6D8-3B65621F2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9BDCD-1D4B-42AB-B426-B85CE29E2F1F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C7D4A-C01A-40EC-A6D8-3B65621F2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9BDCD-1D4B-42AB-B426-B85CE29E2F1F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C7D4A-C01A-40EC-A6D8-3B65621F2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9BDCD-1D4B-42AB-B426-B85CE29E2F1F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C7D4A-C01A-40EC-A6D8-3B65621F24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9BDCD-1D4B-42AB-B426-B85CE29E2F1F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C7D4A-C01A-40EC-A6D8-3B65621F2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9BDCD-1D4B-42AB-B426-B85CE29E2F1F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C7D4A-C01A-40EC-A6D8-3B65621F2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9BDCD-1D4B-42AB-B426-B85CE29E2F1F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C7D4A-C01A-40EC-A6D8-3B65621F2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9BDCD-1D4B-42AB-B426-B85CE29E2F1F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C7D4A-C01A-40EC-A6D8-3B65621F247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9BDCD-1D4B-42AB-B426-B85CE29E2F1F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C7D4A-C01A-40EC-A6D8-3B65621F2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9BDCD-1D4B-42AB-B426-B85CE29E2F1F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C7D4A-C01A-40EC-A6D8-3B65621F24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A49BDCD-1D4B-42AB-B426-B85CE29E2F1F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C6C7D4A-C01A-40EC-A6D8-3B65621F247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Where in the World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European Physical Features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61" y="3200400"/>
            <a:ext cx="3609486" cy="294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46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 Physical Features: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 stretch through France, Italy, Switzerland, and Austria</a:t>
            </a:r>
          </a:p>
          <a:p>
            <a:r>
              <a:rPr lang="en-US" sz="2400" dirty="0" smtClean="0"/>
              <a:t> My high, snow-capped peaks are known throughout the world for their beauty</a:t>
            </a:r>
          </a:p>
          <a:p>
            <a:r>
              <a:rPr lang="en-US" sz="2400" dirty="0" smtClean="0"/>
              <a:t>Mont Blanc is my tallest mountain at 15,781 feet high</a:t>
            </a:r>
          </a:p>
          <a:p>
            <a:r>
              <a:rPr lang="en-US" sz="2400" dirty="0" smtClean="0"/>
              <a:t>Three of Europe’s largest rivers – the Rhine, the Rhone, and the Po – start in my mountains</a:t>
            </a:r>
          </a:p>
          <a:p>
            <a:endParaRPr lang="en-US" sz="700" dirty="0" smtClean="0"/>
          </a:p>
          <a:p>
            <a:r>
              <a:rPr lang="en-US" sz="2400" dirty="0" smtClean="0"/>
              <a:t>Who am I?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5029200"/>
            <a:ext cx="2524125" cy="15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916" y="5257800"/>
            <a:ext cx="266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6" y="5029200"/>
            <a:ext cx="2345460" cy="15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 Physical Features: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 stretch between France and Spain and separate the Iberian Peninsula from the rest of Europe</a:t>
            </a:r>
          </a:p>
          <a:p>
            <a:r>
              <a:rPr lang="en-US" sz="2400" dirty="0" smtClean="0"/>
              <a:t>My mountain chain is about 270 miles long</a:t>
            </a:r>
            <a:r>
              <a:rPr lang="en-US" sz="2400" dirty="0"/>
              <a:t> </a:t>
            </a:r>
            <a:r>
              <a:rPr lang="en-US" sz="2400" dirty="0" smtClean="0"/>
              <a:t>and 80 miles wide </a:t>
            </a:r>
          </a:p>
          <a:p>
            <a:r>
              <a:rPr lang="en-US" sz="2400" dirty="0" smtClean="0"/>
              <a:t>Blocked by my mountains from the rest of Europe, Spain and Portugal developed stronger ties to Africa and the sea</a:t>
            </a:r>
          </a:p>
          <a:p>
            <a:r>
              <a:rPr lang="en-US" sz="2400" dirty="0" smtClean="0"/>
              <a:t>The small country of Andorra lies among my peaks </a:t>
            </a:r>
          </a:p>
          <a:p>
            <a:r>
              <a:rPr lang="en-US" sz="2400" dirty="0" smtClean="0"/>
              <a:t>Who am I?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80267"/>
            <a:ext cx="2486025" cy="18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93" y="5163088"/>
            <a:ext cx="2208532" cy="129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5025513"/>
            <a:ext cx="2905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1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Europe Physical Features: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382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 am located along the border between southeastern Russia and the Asian countries of Azerbaijan &amp; Georgia</a:t>
            </a:r>
          </a:p>
          <a:p>
            <a:r>
              <a:rPr lang="en-US" sz="2400" dirty="0" smtClean="0"/>
              <a:t>Mount Elbrus, the highest mountain in Europe, is in my mountain range</a:t>
            </a:r>
          </a:p>
          <a:p>
            <a:r>
              <a:rPr lang="en-US" sz="2400" dirty="0" smtClean="0"/>
              <a:t>Some of my mountains hosted events for the Sochi Olympic Games</a:t>
            </a:r>
          </a:p>
          <a:p>
            <a:r>
              <a:rPr lang="en-US" sz="2400" dirty="0" smtClean="0"/>
              <a:t>My region is culturally diverse, with several ethnic groups that developed in relative isolation due to the difficult conditions for travelers.</a:t>
            </a:r>
            <a:endParaRPr lang="en-US" sz="300" dirty="0" smtClean="0"/>
          </a:p>
          <a:p>
            <a:r>
              <a:rPr lang="en-US" sz="2400" dirty="0" smtClean="0"/>
              <a:t>Who am I?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00597"/>
            <a:ext cx="2357437" cy="176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05790"/>
            <a:ext cx="2362200" cy="135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83539"/>
            <a:ext cx="2447925" cy="140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045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 Physical Features: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 run from north to south through Russia separating Europe from Asia</a:t>
            </a:r>
          </a:p>
          <a:p>
            <a:r>
              <a:rPr lang="en-US" sz="2400" dirty="0" smtClean="0"/>
              <a:t>My mountains are some of the oldest in the world, some 250 to 300 million years old </a:t>
            </a:r>
          </a:p>
          <a:p>
            <a:r>
              <a:rPr lang="en-US" sz="2400" dirty="0" smtClean="0"/>
              <a:t>I act as a natural barrier to winds from the Atlantic, so the region to my east, Siberia, is on average colder and dryer</a:t>
            </a:r>
          </a:p>
          <a:p>
            <a:r>
              <a:rPr lang="en-US" sz="2400" dirty="0" smtClean="0"/>
              <a:t>Who am I?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476500" cy="175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nhequembourg\Pictures\ural m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34150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5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Europe Physical Features: Bodies of Water - Seas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Seas: bodies of water partly or entirely enclosed by land</a:t>
            </a:r>
          </a:p>
          <a:p>
            <a:endParaRPr lang="en-US" sz="600" dirty="0" smtClean="0"/>
          </a:p>
          <a:p>
            <a:r>
              <a:rPr lang="en-US" sz="2400" dirty="0" smtClean="0"/>
              <a:t>I border the Scandinavian Peninsula and the British Isles</a:t>
            </a:r>
          </a:p>
          <a:p>
            <a:r>
              <a:rPr lang="en-US" sz="2400" dirty="0" smtClean="0"/>
              <a:t>I am a shallow sea with a depth of less than 150 feet in some areas</a:t>
            </a:r>
          </a:p>
          <a:p>
            <a:r>
              <a:rPr lang="en-US" sz="2400" dirty="0" smtClean="0"/>
              <a:t>I am one of the busiest shipping areas in the world with my shores touching 7 European countries – Norway, Great Britain, Denmark, Germany, the Netherlands, Belgium, and France</a:t>
            </a:r>
            <a:endParaRPr lang="en-US" sz="600" dirty="0" smtClean="0"/>
          </a:p>
          <a:p>
            <a:r>
              <a:rPr lang="en-US" sz="2400" dirty="0" smtClean="0"/>
              <a:t>Who am I?</a:t>
            </a:r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19998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89" y="5334000"/>
            <a:ext cx="2025868" cy="134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7713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829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 Physical Features: Bodies of Water - Seas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 am almost completely surrounded by land with coastlines in 21 countries</a:t>
            </a:r>
          </a:p>
          <a:p>
            <a:r>
              <a:rPr lang="en-US" sz="2400" dirty="0" smtClean="0"/>
              <a:t>Europe is to my north, Asia is to my east, and Africa is to my south </a:t>
            </a:r>
          </a:p>
          <a:p>
            <a:r>
              <a:rPr lang="en-US" sz="2400" dirty="0" smtClean="0"/>
              <a:t>I am connected to the Atlantic Ocean by the Strait of Gibraltar </a:t>
            </a:r>
          </a:p>
          <a:p>
            <a:r>
              <a:rPr lang="en-US" sz="2400" dirty="0" smtClean="0"/>
              <a:t>I have several islands in my waters, including Crete, Cyprus, Malta, and Sicily</a:t>
            </a:r>
            <a:endParaRPr lang="en-US" sz="600" dirty="0" smtClean="0"/>
          </a:p>
          <a:p>
            <a:r>
              <a:rPr lang="en-US" sz="2400" dirty="0" smtClean="0"/>
              <a:t>Who am I?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95054"/>
            <a:ext cx="2209800" cy="125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57800"/>
            <a:ext cx="3124200" cy="112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15" y="5043024"/>
            <a:ext cx="2340160" cy="155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521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 Physical Features: Bodies of Water - Seas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 separate the Italian Peninsula from the Balkan Peninsula</a:t>
            </a:r>
          </a:p>
          <a:p>
            <a:r>
              <a:rPr lang="en-US" sz="2400" dirty="0" smtClean="0"/>
              <a:t>My two major shorelines have a striking contrast, with the Italian coast being relatively straight with no islands, and the Croatian coast being more rugged and full of both large and small islands </a:t>
            </a:r>
          </a:p>
          <a:p>
            <a:r>
              <a:rPr lang="en-US" sz="2400" dirty="0" smtClean="0"/>
              <a:t>Bari, Rijeka, and Venice are some of my chief ports, and my sea is well served by regional ferries</a:t>
            </a:r>
          </a:p>
          <a:p>
            <a:endParaRPr lang="en-US" sz="1000" dirty="0" smtClean="0"/>
          </a:p>
          <a:p>
            <a:r>
              <a:rPr lang="en-US" sz="2400" dirty="0" smtClean="0"/>
              <a:t>Who am I?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9621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3392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355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 Physical Features: Bodies of Water - Seas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I am located between southeastern Europe and western Asia</a:t>
            </a:r>
          </a:p>
          <a:p>
            <a:r>
              <a:rPr lang="en-US" sz="2400" dirty="0" smtClean="0"/>
              <a:t>I border the European countries of Bulgaria, Romania, Ukraine, and Russia and the Asian countries of Turkey and Georgia</a:t>
            </a:r>
          </a:p>
          <a:p>
            <a:r>
              <a:rPr lang="en-US" sz="2400" dirty="0" smtClean="0"/>
              <a:t>The Yalta Convention about WWII, between Churchill, FDR, and Stalin, was held in the city of Yalta on my northern coast</a:t>
            </a:r>
          </a:p>
          <a:p>
            <a:r>
              <a:rPr lang="en-US" sz="2400" dirty="0" smtClean="0"/>
              <a:t>I was a busy waterway in the ancient world, with the Balkans to my west, Central Asia to my east,  Mesopotamia to my south, and Greece to my south-west.</a:t>
            </a:r>
          </a:p>
          <a:p>
            <a:endParaRPr lang="en-US" sz="2400" dirty="0" smtClean="0"/>
          </a:p>
          <a:p>
            <a:r>
              <a:rPr lang="en-US" sz="2400" dirty="0" smtClean="0"/>
              <a:t>Who am I?</a:t>
            </a:r>
            <a:endParaRPr lang="en-US" sz="2400" dirty="0"/>
          </a:p>
        </p:txBody>
      </p:sp>
      <p:pic>
        <p:nvPicPr>
          <p:cNvPr id="1026" name="Picture 2" descr="C:\Users\nhequembourg\Pictures\black s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20764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5000625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459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 Physical Features: Bodies of Water - Seas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 separate the Scandinavian Peninsula from the main land of Europe</a:t>
            </a:r>
          </a:p>
          <a:p>
            <a:r>
              <a:rPr lang="en-US" sz="2400" dirty="0" smtClean="0"/>
              <a:t>The Norse (Scandinavian) merchants built a trade empire all around my coast and dominated my region during the Viking Age</a:t>
            </a:r>
          </a:p>
          <a:p>
            <a:r>
              <a:rPr lang="en-US" sz="2400" dirty="0" smtClean="0"/>
              <a:t>The 3 countries on my eastern shore – Estonia, Latvia, &amp; Lithuania – are nicknamed the “______ States”  </a:t>
            </a:r>
          </a:p>
          <a:p>
            <a:r>
              <a:rPr lang="en-US" sz="2400" dirty="0" smtClean="0"/>
              <a:t>During the winter, about 45% of my surface turns to ice</a:t>
            </a:r>
            <a:endParaRPr lang="en-US" sz="2400" dirty="0"/>
          </a:p>
          <a:p>
            <a:r>
              <a:rPr lang="en-US" sz="2400" dirty="0" smtClean="0"/>
              <a:t>Who am I?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01596"/>
            <a:ext cx="3303690" cy="124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nhequembourg\Pictures\baltic 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40996"/>
            <a:ext cx="2052364" cy="176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95" y="4838563"/>
            <a:ext cx="2531679" cy="17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647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 Physical Features: Bodies of Water - Seas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 am a land-locked sea between Asia and Europe</a:t>
            </a:r>
          </a:p>
          <a:p>
            <a:r>
              <a:rPr lang="en-US" sz="2400" dirty="0" smtClean="0"/>
              <a:t>I have characteristics of both seas and lakes and am commonly listed as the World’s </a:t>
            </a:r>
            <a:r>
              <a:rPr lang="en-US" sz="2400" dirty="0"/>
              <a:t>L</a:t>
            </a:r>
            <a:r>
              <a:rPr lang="en-US" sz="2400" dirty="0" smtClean="0"/>
              <a:t>argest </a:t>
            </a:r>
            <a:r>
              <a:rPr lang="en-US" sz="2400" dirty="0"/>
              <a:t>L</a:t>
            </a:r>
            <a:r>
              <a:rPr lang="en-US" sz="2400" dirty="0" smtClean="0"/>
              <a:t>ake</a:t>
            </a:r>
          </a:p>
          <a:p>
            <a:r>
              <a:rPr lang="en-US" sz="2400" dirty="0" smtClean="0"/>
              <a:t>The Volga and Ural Rivers flow into me</a:t>
            </a:r>
          </a:p>
          <a:p>
            <a:r>
              <a:rPr lang="en-US" sz="2400" dirty="0" smtClean="0"/>
              <a:t>I border several countries including Russia, Azerbaijan, Turkmenistan, Kazakhstan, and Iran</a:t>
            </a:r>
            <a:endParaRPr lang="en-US" dirty="0" smtClean="0"/>
          </a:p>
          <a:p>
            <a:endParaRPr lang="en-US" sz="500" dirty="0"/>
          </a:p>
          <a:p>
            <a:r>
              <a:rPr lang="en-US" sz="2400" dirty="0" smtClean="0"/>
              <a:t>Who am I?</a:t>
            </a:r>
          </a:p>
          <a:p>
            <a:endParaRPr lang="en-US" sz="2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733924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nhequembourg\Pictures\caspian 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00562"/>
            <a:ext cx="22193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1009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56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 Physical Features: Peninsulas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Peninsula:  area of land that is surrounded by water on three sides</a:t>
            </a:r>
          </a:p>
          <a:p>
            <a:r>
              <a:rPr lang="en-US" sz="2400" dirty="0" smtClean="0"/>
              <a:t>My peninsula includes the countries of Norway and Sweden and a small part of Finland.</a:t>
            </a:r>
          </a:p>
          <a:p>
            <a:r>
              <a:rPr lang="en-US" sz="2400" dirty="0" smtClean="0"/>
              <a:t>I am surrounded by the Baltic Sea, North Sea, and Norwegian Sea.</a:t>
            </a:r>
          </a:p>
          <a:p>
            <a:r>
              <a:rPr lang="en-US" sz="2400" dirty="0" smtClean="0"/>
              <a:t>25% of my land is located north of the Arctic Circle.</a:t>
            </a:r>
          </a:p>
          <a:p>
            <a:endParaRPr lang="en-US" sz="1200" dirty="0" smtClean="0"/>
          </a:p>
          <a:p>
            <a:r>
              <a:rPr lang="en-US" sz="2400" dirty="0" smtClean="0"/>
              <a:t>Who am I?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2171700" cy="230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4579270"/>
            <a:ext cx="2447925" cy="183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43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 Physical Features: Bodies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 separate Great Britain from France and connect the North Sea to the Atlantic Ocean </a:t>
            </a:r>
          </a:p>
          <a:p>
            <a:r>
              <a:rPr lang="en-US" sz="2400" dirty="0" smtClean="0"/>
              <a:t>I am the busiest commercial waterway in the world, with ferries, freighters, and fishing boats</a:t>
            </a:r>
          </a:p>
          <a:p>
            <a:r>
              <a:rPr lang="en-US" sz="2400" dirty="0" smtClean="0"/>
              <a:t>I have a rail tunnel – nicknamed the “Chunnel” – built underwater connecting England and France for travelers </a:t>
            </a:r>
          </a:p>
          <a:p>
            <a:endParaRPr lang="en-US" sz="1000" dirty="0"/>
          </a:p>
          <a:p>
            <a:r>
              <a:rPr lang="en-US" sz="2400" dirty="0" smtClean="0"/>
              <a:t>Who am I?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09751"/>
            <a:ext cx="2105025" cy="189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96432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38" y="4931220"/>
            <a:ext cx="2362200" cy="167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700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Physical Features: 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 flow through much of European Russia and played a significant role in Russian history and culture</a:t>
            </a:r>
          </a:p>
          <a:p>
            <a:r>
              <a:rPr lang="en-US" sz="2400" dirty="0" smtClean="0"/>
              <a:t>I empty into the Caspian Sea and am Europe’s longest river</a:t>
            </a:r>
          </a:p>
          <a:p>
            <a:r>
              <a:rPr lang="en-US" sz="2400" dirty="0" smtClean="0"/>
              <a:t>Several of Russia’s largest cities, including the capital, Moscow, are located near my banks</a:t>
            </a:r>
          </a:p>
          <a:p>
            <a:r>
              <a:rPr lang="en-US" sz="2400" dirty="0" smtClean="0"/>
              <a:t>Most of my length in the north is frozen over for three months during the winter</a:t>
            </a:r>
          </a:p>
          <a:p>
            <a:r>
              <a:rPr lang="en-US" sz="2400" dirty="0" smtClean="0"/>
              <a:t>Who am I?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0292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nhequembourg\Pictures\vol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05375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81574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687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Physical Features: 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 begin in the Swiss Alps at the Rheinwaldhoen Glacier</a:t>
            </a:r>
          </a:p>
          <a:p>
            <a:r>
              <a:rPr lang="en-US" sz="2400" dirty="0" smtClean="0"/>
              <a:t>I flow through six countries – Switzerland, Liechtenstein, Austria, Germany, France, and the Netherlands – before reaching the North Sea</a:t>
            </a:r>
          </a:p>
          <a:p>
            <a:r>
              <a:rPr lang="en-US" sz="2400" dirty="0" smtClean="0"/>
              <a:t>More than 40 castles and fortresses, that were built during the Middle Ages, are along my banks</a:t>
            </a:r>
          </a:p>
          <a:p>
            <a:r>
              <a:rPr lang="en-US" sz="2400" dirty="0" smtClean="0"/>
              <a:t>I have been one of Europe’s most important transport routes since the Roman Empire</a:t>
            </a:r>
            <a:endParaRPr lang="en-US" sz="2400" dirty="0"/>
          </a:p>
          <a:p>
            <a:r>
              <a:rPr lang="en-US" sz="2400" dirty="0" smtClean="0"/>
              <a:t>Who am I?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281283"/>
            <a:ext cx="3467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nhequembourg\Pictures\rh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9" y="4343400"/>
            <a:ext cx="2005011" cy="241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48762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49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Europe Physical Features: 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077200" cy="4800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 flow for 1,785 miles from the Black Forest in Germany to the Black Sea - (Europe’s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longest river)</a:t>
            </a:r>
          </a:p>
          <a:p>
            <a:r>
              <a:rPr lang="en-US" sz="2200" dirty="0" smtClean="0"/>
              <a:t>I flow through or along the border of 10 countries: Germany, Austria, Slovakia, Hungary, Serbia, Croatia, Bulgaria, Moldova, Ukraine, and Romania</a:t>
            </a:r>
          </a:p>
          <a:p>
            <a:r>
              <a:rPr lang="en-US" sz="2200" dirty="0" smtClean="0"/>
              <a:t>4 European capitals are located on my banks – Vienna, Bratislava, Budapest, and Belgrade</a:t>
            </a:r>
          </a:p>
          <a:p>
            <a:r>
              <a:rPr lang="en-US" sz="2200" dirty="0"/>
              <a:t>Hungary’s capital, Budapest, </a:t>
            </a:r>
            <a:r>
              <a:rPr lang="en-US" sz="2200" dirty="0" smtClean="0"/>
              <a:t>is one </a:t>
            </a:r>
            <a:r>
              <a:rPr lang="en-US" sz="2200" dirty="0"/>
              <a:t>of Europe’s most beautiful </a:t>
            </a:r>
            <a:r>
              <a:rPr lang="en-US" sz="2200" dirty="0" smtClean="0"/>
              <a:t>cities and is sometimes referred to as the “Queen of the ______”</a:t>
            </a:r>
          </a:p>
          <a:p>
            <a:r>
              <a:rPr lang="en-US" sz="2200" dirty="0" smtClean="0"/>
              <a:t>Who am I?</a:t>
            </a:r>
            <a:endParaRPr lang="en-US" sz="2200" dirty="0"/>
          </a:p>
        </p:txBody>
      </p:sp>
      <p:pic>
        <p:nvPicPr>
          <p:cNvPr id="5122" name="Picture 2" descr="C:\Users\nhequembourg\Pictures\danu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876800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4716462"/>
            <a:ext cx="29241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81964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28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 Physical Features: Peninsulas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 am located in southeastern Europe.</a:t>
            </a:r>
          </a:p>
          <a:p>
            <a:r>
              <a:rPr lang="en-US" sz="2400" dirty="0" smtClean="0"/>
              <a:t>I am surrounded by the Adriatic, Mediterranean, and Aegean Seas.</a:t>
            </a:r>
          </a:p>
          <a:p>
            <a:r>
              <a:rPr lang="en-US" sz="2400" dirty="0" smtClean="0"/>
              <a:t>Countries on my peninsula include Albania, Bosnia, Bulgaria, Greece, Kosovo, Serbia, and Eastern Turkey.</a:t>
            </a:r>
          </a:p>
          <a:p>
            <a:r>
              <a:rPr lang="en-US" sz="2400" dirty="0" smtClean="0"/>
              <a:t>I am very mountainous and have dense forest areas.</a:t>
            </a:r>
          </a:p>
          <a:p>
            <a:endParaRPr lang="en-US" sz="1200" dirty="0" smtClean="0"/>
          </a:p>
          <a:p>
            <a:r>
              <a:rPr lang="en-US" sz="2400" dirty="0" smtClean="0"/>
              <a:t>Who am I?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2562225" cy="223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48150"/>
            <a:ext cx="2619375" cy="137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68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 Physical Features: Peninsulas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 am a boot shaped peninsula in Southern Europe</a:t>
            </a:r>
          </a:p>
          <a:p>
            <a:r>
              <a:rPr lang="en-US" sz="2400" dirty="0" smtClean="0"/>
              <a:t>Italy is the major country on my peninsula</a:t>
            </a:r>
          </a:p>
          <a:p>
            <a:r>
              <a:rPr lang="en-US" sz="2400" dirty="0" smtClean="0"/>
              <a:t>Holy See and San Marino are also found on my peninsula</a:t>
            </a:r>
          </a:p>
          <a:p>
            <a:r>
              <a:rPr lang="en-US" sz="2400" dirty="0" smtClean="0"/>
              <a:t>I am surrounded by the Adriatic Sea, Ionian Sea, and Mediterranean Sea</a:t>
            </a:r>
          </a:p>
          <a:p>
            <a:endParaRPr lang="en-US" sz="700" dirty="0" smtClean="0"/>
          </a:p>
          <a:p>
            <a:r>
              <a:rPr lang="en-US" sz="2400" dirty="0" smtClean="0"/>
              <a:t>Who Am I?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47" y="3810000"/>
            <a:ext cx="19145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0052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4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 Physical Features: Peninsulas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 am located on the southwestern tip of Europe </a:t>
            </a:r>
          </a:p>
          <a:p>
            <a:r>
              <a:rPr lang="en-US" sz="2400" dirty="0" smtClean="0"/>
              <a:t>Countries on my peninsula include Spain, Portugal, and Andorra</a:t>
            </a:r>
          </a:p>
          <a:p>
            <a:r>
              <a:rPr lang="en-US" sz="2400" dirty="0" smtClean="0"/>
              <a:t>I am surrounded by the Bay of Biscay, the Atlantic Ocean, and the Mediterranean Sea</a:t>
            </a:r>
          </a:p>
          <a:p>
            <a:r>
              <a:rPr lang="en-US" sz="2400" dirty="0" smtClean="0"/>
              <a:t>The Pyrenees form a land barrier in the northeast that separates me from the rest of Europe</a:t>
            </a:r>
          </a:p>
          <a:p>
            <a:r>
              <a:rPr lang="en-US" sz="2400" dirty="0" smtClean="0"/>
              <a:t>I am only 5 miles away from Africa at its nearest point</a:t>
            </a:r>
          </a:p>
          <a:p>
            <a:endParaRPr lang="en-US" sz="1050" dirty="0" smtClean="0"/>
          </a:p>
          <a:p>
            <a:r>
              <a:rPr lang="en-US" sz="2400" dirty="0" smtClean="0"/>
              <a:t>Who am I? </a:t>
            </a:r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61" y="4787547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50694"/>
            <a:ext cx="2737240" cy="185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68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Europe Physical Features: 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 consist of two main islands – the United Kingdom and Ireland – as well as thousands of smaller islands </a:t>
            </a:r>
          </a:p>
          <a:p>
            <a:r>
              <a:rPr lang="en-US" sz="2400" dirty="0" smtClean="0"/>
              <a:t>In the north and west there are mostly mountains, plateaus, and valleys</a:t>
            </a:r>
          </a:p>
          <a:p>
            <a:r>
              <a:rPr lang="en-US" sz="2400" dirty="0" smtClean="0"/>
              <a:t>In the south there are low hills and plains</a:t>
            </a:r>
          </a:p>
          <a:p>
            <a:r>
              <a:rPr lang="en-US" sz="2400" dirty="0" smtClean="0"/>
              <a:t>Ireland, often called the </a:t>
            </a:r>
            <a:r>
              <a:rPr lang="en-US" sz="2400" i="1" dirty="0" smtClean="0"/>
              <a:t>Emerald Isle</a:t>
            </a:r>
            <a:r>
              <a:rPr lang="en-US" sz="2400" dirty="0" smtClean="0"/>
              <a:t>, is an island known for its lush green land and cool, rainy weather</a:t>
            </a:r>
          </a:p>
          <a:p>
            <a:endParaRPr lang="en-US" sz="1050" dirty="0" smtClean="0"/>
          </a:p>
          <a:p>
            <a:r>
              <a:rPr lang="en-US" sz="2400" dirty="0" smtClean="0"/>
              <a:t>Who am I?</a:t>
            </a:r>
          </a:p>
          <a:p>
            <a:endParaRPr lang="en-US" sz="24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67" y="5127670"/>
            <a:ext cx="2561733" cy="143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72" y="5029200"/>
            <a:ext cx="2438400" cy="163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50886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2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Physical Features: Islands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 am located in the North Atlantic Ocean </a:t>
            </a:r>
          </a:p>
          <a:p>
            <a:r>
              <a:rPr lang="en-US" sz="2400" dirty="0" smtClean="0"/>
              <a:t>I am actually the top of an underwater volcano – my island formed from hot lava that cooled and turned to rock</a:t>
            </a:r>
          </a:p>
          <a:p>
            <a:r>
              <a:rPr lang="en-US" sz="2400" dirty="0" smtClean="0"/>
              <a:t>I am known for my many volcanoes, hot springs, and geysers</a:t>
            </a:r>
          </a:p>
          <a:p>
            <a:r>
              <a:rPr lang="en-US" sz="2400" dirty="0" smtClean="0"/>
              <a:t>Because I am so far north I also have several glaciers – but grassy lowlands stretch along my coasts </a:t>
            </a:r>
          </a:p>
          <a:p>
            <a:endParaRPr lang="en-US" sz="100" dirty="0" smtClean="0"/>
          </a:p>
          <a:p>
            <a:r>
              <a:rPr lang="en-US" sz="2400" dirty="0" smtClean="0"/>
              <a:t>Who am I?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05556"/>
            <a:ext cx="2335021" cy="145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7104"/>
            <a:ext cx="2993642" cy="139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3398"/>
            <a:ext cx="2667000" cy="150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5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Physical Features:  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sz="2200" dirty="0" smtClean="0"/>
              <a:t>.  Although I am called an island, I am really an archipelago made up of 7 islands.</a:t>
            </a:r>
          </a:p>
          <a:p>
            <a:r>
              <a:rPr lang="en-US" sz="2200" dirty="0" smtClean="0"/>
              <a:t>I am located in the Mediterranean Sea</a:t>
            </a:r>
          </a:p>
          <a:p>
            <a:r>
              <a:rPr lang="en-US" sz="2200" dirty="0" smtClean="0"/>
              <a:t>2.  I can fit into the United States 30, 343 times.</a:t>
            </a:r>
          </a:p>
          <a:p>
            <a:r>
              <a:rPr lang="en-US" sz="2200" dirty="0" smtClean="0"/>
              <a:t>3.  I was probably once a part of Italy.</a:t>
            </a:r>
          </a:p>
          <a:p>
            <a:r>
              <a:rPr lang="en-US" sz="2200" dirty="0" smtClean="0"/>
              <a:t>4.  My beautiful location makes be ideal for movie productions</a:t>
            </a:r>
          </a:p>
          <a:p>
            <a:r>
              <a:rPr lang="en-US" sz="2200" dirty="0" smtClean="0"/>
              <a:t>5.  I do not have a single forest, </a:t>
            </a:r>
            <a:r>
              <a:rPr lang="en-US" sz="2200" dirty="0" err="1" smtClean="0"/>
              <a:t>mountain,or</a:t>
            </a:r>
            <a:r>
              <a:rPr lang="en-US" sz="2200" dirty="0" smtClean="0"/>
              <a:t> river.</a:t>
            </a:r>
          </a:p>
          <a:p>
            <a:r>
              <a:rPr lang="en-US" sz="2200" dirty="0" smtClean="0"/>
              <a:t>Who am I?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5195068"/>
            <a:ext cx="2514601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79586"/>
            <a:ext cx="3581399" cy="204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0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Physical Features:  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1.  I am located in the Mediterranean Sea.</a:t>
            </a:r>
          </a:p>
          <a:p>
            <a:r>
              <a:rPr lang="en-US" dirty="0" smtClean="0"/>
              <a:t>2.  According to Greek mythology ships that pass between myself and Calabria are in danger of being attacked by the sea monsters, Scylla and Charybdis.</a:t>
            </a:r>
          </a:p>
          <a:p>
            <a:r>
              <a:rPr lang="en-US" dirty="0" smtClean="0"/>
              <a:t>3.  My capital, Palermo, had been elected European capital of street food.</a:t>
            </a:r>
          </a:p>
          <a:p>
            <a:r>
              <a:rPr lang="en-US" dirty="0" smtClean="0"/>
              <a:t>4.  The tallest active volcano, Etna, is found on my island.</a:t>
            </a:r>
          </a:p>
          <a:p>
            <a:r>
              <a:rPr lang="en-US" dirty="0" smtClean="0"/>
              <a:t>5. The largest Italian opera house, </a:t>
            </a:r>
            <a:r>
              <a:rPr lang="en-US" dirty="0" err="1" smtClean="0"/>
              <a:t>Teatre</a:t>
            </a:r>
            <a:r>
              <a:rPr lang="en-US" dirty="0" smtClean="0"/>
              <a:t> Massimo, is located on my island.</a:t>
            </a:r>
          </a:p>
          <a:p>
            <a:r>
              <a:rPr lang="en-US" dirty="0" smtClean="0"/>
              <a:t>Who am I?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74588"/>
            <a:ext cx="2931072" cy="165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72" y="28956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2256</TotalTime>
  <Words>1649</Words>
  <Application>Microsoft Office PowerPoint</Application>
  <PresentationFormat>On-screen Show (4:3)</PresentationFormat>
  <Paragraphs>154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Solstice</vt:lpstr>
      <vt:lpstr>Where in the World</vt:lpstr>
      <vt:lpstr>Europe Physical Features: Peninsulas</vt:lpstr>
      <vt:lpstr>Europe Physical Features: Peninsulas</vt:lpstr>
      <vt:lpstr>Europe Physical Features: Peninsulas</vt:lpstr>
      <vt:lpstr>Europe Physical Features: Peninsulas</vt:lpstr>
      <vt:lpstr>Europe Physical Features: Islands</vt:lpstr>
      <vt:lpstr>Europe Physical Features: Islands </vt:lpstr>
      <vt:lpstr>Europe Physical Features:  Islands</vt:lpstr>
      <vt:lpstr>Europe Physical Features:  Islands</vt:lpstr>
      <vt:lpstr>Europe Physical Features: Mountains</vt:lpstr>
      <vt:lpstr>Europe Physical Features: Mountains</vt:lpstr>
      <vt:lpstr>Europe Physical Features: Mountains</vt:lpstr>
      <vt:lpstr>Europe Physical Features: Mountains</vt:lpstr>
      <vt:lpstr>Europe Physical Features: Bodies of Water - Seas</vt:lpstr>
      <vt:lpstr>Europe Physical Features: Bodies of Water - Seas</vt:lpstr>
      <vt:lpstr>Europe Physical Features: Bodies of Water - Seas</vt:lpstr>
      <vt:lpstr>Europe Physical Features: Bodies of Water - Seas</vt:lpstr>
      <vt:lpstr>Europe Physical Features: Bodies of Water - Seas </vt:lpstr>
      <vt:lpstr>Europe Physical Features: Bodies of Water - Seas</vt:lpstr>
      <vt:lpstr>Europe Physical Features: Bodies of Water</vt:lpstr>
      <vt:lpstr>Europe Physical Features: Rivers</vt:lpstr>
      <vt:lpstr>Europe Physical Features: Rivers</vt:lpstr>
      <vt:lpstr>Europe Physical Features: Rivers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Physical Features</dc:title>
  <dc:creator>Nancy Hequembourg</dc:creator>
  <cp:lastModifiedBy>Nancy Hequembourg</cp:lastModifiedBy>
  <cp:revision>76</cp:revision>
  <dcterms:created xsi:type="dcterms:W3CDTF">2014-11-10T22:59:16Z</dcterms:created>
  <dcterms:modified xsi:type="dcterms:W3CDTF">2016-03-10T15:38:06Z</dcterms:modified>
</cp:coreProperties>
</file>