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Mesopotamia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“LAND BETWEEN THE TWO RIVERS”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72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50168"/>
          </a:xfrm>
        </p:spPr>
        <p:txBody>
          <a:bodyPr/>
          <a:lstStyle/>
          <a:p>
            <a:r>
              <a:rPr lang="en-US" dirty="0" smtClean="0"/>
              <a:t>Use what you have….few trees in southern Mesopotamia but plenty of MUD…make bricks out of mud</a:t>
            </a:r>
          </a:p>
          <a:p>
            <a:r>
              <a:rPr lang="en-US" dirty="0" smtClean="0"/>
              <a:t>Higher your rank…higher your house, more detail</a:t>
            </a:r>
          </a:p>
          <a:p>
            <a:r>
              <a:rPr lang="en-US" dirty="0" smtClean="0"/>
              <a:t>Ziggurat:  Temple, highest and tallest building, as wealth and power grew so did ziggurat</a:t>
            </a:r>
          </a:p>
          <a:p>
            <a:r>
              <a:rPr lang="en-US" dirty="0" smtClean="0"/>
              <a:t>Top of each ziggurat a shrine for city’s god</a:t>
            </a:r>
          </a:p>
          <a:p>
            <a:r>
              <a:rPr lang="en-US" dirty="0" smtClean="0"/>
              <a:t>Other buildings built around the ziggurat…center of activity.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699" y="526784"/>
            <a:ext cx="3927475" cy="2033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526784"/>
            <a:ext cx="2146300" cy="214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964" y="4381499"/>
            <a:ext cx="1504160" cy="18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3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Wheels:  Sumerians attached wheels to carts:  two-wheeled/four wheeled</a:t>
            </a:r>
          </a:p>
          <a:p>
            <a:r>
              <a:rPr lang="en-US" dirty="0" smtClean="0"/>
              <a:t>Chariots pulled by donkeys or oxen</a:t>
            </a:r>
          </a:p>
          <a:p>
            <a:r>
              <a:rPr lang="en-US" dirty="0" smtClean="0"/>
              <a:t>Use of caravans</a:t>
            </a:r>
          </a:p>
          <a:p>
            <a:r>
              <a:rPr lang="en-US" dirty="0" smtClean="0"/>
              <a:t>Boat transportation:  built like basket made from reeds and covered by animal skins:  mast and sail in center:  first sailboat</a:t>
            </a:r>
          </a:p>
          <a:p>
            <a:r>
              <a:rPr lang="en-US" dirty="0" smtClean="0"/>
              <a:t>Also canoes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7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and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Sumerians:  first written records:  clay tablet in Kish: 3500 BC:  picture symbol that recorded trade</a:t>
            </a:r>
          </a:p>
          <a:p>
            <a:r>
              <a:rPr lang="en-US" dirty="0" smtClean="0"/>
              <a:t>Clay tablets found at </a:t>
            </a:r>
            <a:r>
              <a:rPr lang="en-US" dirty="0" err="1" smtClean="0"/>
              <a:t>Uruk</a:t>
            </a:r>
            <a:r>
              <a:rPr lang="en-US" dirty="0" smtClean="0"/>
              <a:t>:  writing system:  cuneiform:  wedge shaped symbols:  over 700 symbols</a:t>
            </a:r>
          </a:p>
          <a:p>
            <a:r>
              <a:rPr lang="en-US" dirty="0" smtClean="0"/>
              <a:t>Scribes:  those people who knew how to write:  recorded history:  very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93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77332"/>
            <a:ext cx="9601196" cy="1303867"/>
          </a:xfrm>
        </p:spPr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76400"/>
            <a:ext cx="9601196" cy="434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Make an alphabet in cuneiform.  Your alphabet must have 20 symbols.  Symbols should be in color.  Then write 4 words using your alphabet.  Each word must be at least 6 letters.</a:t>
            </a:r>
          </a:p>
          <a:p>
            <a:r>
              <a:rPr lang="en-US" dirty="0" smtClean="0"/>
              <a:t>Grading:</a:t>
            </a:r>
          </a:p>
          <a:p>
            <a:pPr lvl="1"/>
            <a:r>
              <a:rPr lang="en-US" dirty="0" smtClean="0"/>
              <a:t>Title:  5 points</a:t>
            </a:r>
          </a:p>
          <a:p>
            <a:pPr lvl="1"/>
            <a:r>
              <a:rPr lang="en-US" dirty="0" smtClean="0"/>
              <a:t>Symbols:  40 points</a:t>
            </a:r>
          </a:p>
          <a:p>
            <a:pPr lvl="1"/>
            <a:r>
              <a:rPr lang="en-US" dirty="0" smtClean="0"/>
              <a:t>Words:  40 points</a:t>
            </a:r>
          </a:p>
          <a:p>
            <a:pPr lvl="1"/>
            <a:r>
              <a:rPr lang="en-US" dirty="0" smtClean="0"/>
              <a:t>Neatness:  10 points</a:t>
            </a:r>
          </a:p>
          <a:p>
            <a:pPr lvl="1"/>
            <a:r>
              <a:rPr lang="en-US" dirty="0" smtClean="0"/>
              <a:t>Directions:  5 points</a:t>
            </a:r>
          </a:p>
          <a:p>
            <a:pPr lvl="1"/>
            <a:r>
              <a:rPr lang="en-US" dirty="0" smtClean="0"/>
              <a:t>Total:  ________/100 points   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399" y="2514601"/>
            <a:ext cx="5283197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8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 by looking, reading, and writing….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time line:  pp 82:  write 5 statements based on the information  pp 82—83</a:t>
            </a:r>
          </a:p>
          <a:p>
            <a:r>
              <a:rPr lang="en-US" dirty="0" smtClean="0"/>
              <a:t>A map  pp 84—85:  write 5 statements based on the information based on the information on page 84—85…What is the title of the map?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9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40000"/>
            <a:ext cx="9093065" cy="35687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River Systems:  A major river(s) and tributaries that flow into the major river</a:t>
            </a:r>
          </a:p>
          <a:p>
            <a:r>
              <a:rPr lang="en-US" dirty="0" smtClean="0"/>
              <a:t>River systems form valleys</a:t>
            </a:r>
          </a:p>
          <a:p>
            <a:r>
              <a:rPr lang="en-US" dirty="0" smtClean="0"/>
              <a:t>River valleys location of permanent settlements</a:t>
            </a:r>
          </a:p>
          <a:p>
            <a:r>
              <a:rPr lang="en-US" dirty="0" smtClean="0"/>
              <a:t>Four major river systems</a:t>
            </a:r>
          </a:p>
          <a:p>
            <a:pPr lvl="1"/>
            <a:r>
              <a:rPr lang="en-US" dirty="0" smtClean="0"/>
              <a:t>Tigris-Euphrates:  Southwest Asia</a:t>
            </a:r>
          </a:p>
          <a:p>
            <a:pPr lvl="1"/>
            <a:r>
              <a:rPr lang="en-US" dirty="0" smtClean="0"/>
              <a:t>Nile River:  Africa</a:t>
            </a:r>
          </a:p>
          <a:p>
            <a:pPr lvl="1"/>
            <a:r>
              <a:rPr lang="en-US" dirty="0" smtClean="0"/>
              <a:t>Indus River:  Southern Asia</a:t>
            </a:r>
          </a:p>
          <a:p>
            <a:pPr lvl="1"/>
            <a:r>
              <a:rPr lang="en-US" dirty="0" smtClean="0"/>
              <a:t>Huang He:  Eastern Asia</a:t>
            </a:r>
          </a:p>
          <a:p>
            <a:endParaRPr lang="en-US" dirty="0"/>
          </a:p>
        </p:txBody>
      </p:sp>
      <p:pic>
        <p:nvPicPr>
          <p:cNvPr id="1026" name="Picture 2" descr="http://www.stratfor.com/sites/default/files/styles/stratfor_full/public/main/images/middle_east_tigris_euphrates_basin.jpg?itok=SquUV9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932574"/>
            <a:ext cx="4179730" cy="329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8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Tigris and Euphrates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Civilization:  Sumer:  located in fertile crescent of Tigris and Euphrates River Valley:  very fertile land</a:t>
            </a:r>
          </a:p>
          <a:p>
            <a:r>
              <a:rPr lang="en-US" dirty="0" smtClean="0"/>
              <a:t>Tigris meets Euphrates:  flow into Persian Gulf</a:t>
            </a:r>
          </a:p>
          <a:p>
            <a:r>
              <a:rPr lang="en-US" dirty="0" smtClean="0"/>
              <a:t>Land between Tigris and Euphrates:  Mesopotamia:  “land between the two rivers”</a:t>
            </a:r>
          </a:p>
          <a:p>
            <a:r>
              <a:rPr lang="en-US" dirty="0" smtClean="0"/>
              <a:t>Sumer:  became first civilization of Mesopotamia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6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Irrigation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Flooding:  saint and demon:  fertile soil but floods could destroy</a:t>
            </a:r>
          </a:p>
          <a:p>
            <a:r>
              <a:rPr lang="en-US" dirty="0" smtClean="0"/>
              <a:t>Northern Mesopotamia:  enough rainfall</a:t>
            </a:r>
          </a:p>
          <a:p>
            <a:r>
              <a:rPr lang="en-US" dirty="0" smtClean="0"/>
              <a:t>North true of Southern Mesopotamia:  hot </a:t>
            </a:r>
            <a:r>
              <a:rPr lang="en-US" dirty="0" err="1" smtClean="0"/>
              <a:t>sun..baked</a:t>
            </a:r>
            <a:r>
              <a:rPr lang="en-US" dirty="0" smtClean="0"/>
              <a:t> soil</a:t>
            </a:r>
          </a:p>
          <a:p>
            <a:r>
              <a:rPr lang="en-US" dirty="0" smtClean="0"/>
              <a:t>Learned to make use of the river…irrigation…water the soil…store water</a:t>
            </a:r>
          </a:p>
          <a:p>
            <a:r>
              <a:rPr lang="en-US" dirty="0" smtClean="0"/>
              <a:t>Building dikes to protect from floods</a:t>
            </a:r>
          </a:p>
          <a:p>
            <a:r>
              <a:rPr lang="en-US" dirty="0" smtClean="0"/>
              <a:t>Dams:  to control the flow of river water</a:t>
            </a:r>
          </a:p>
          <a:p>
            <a:r>
              <a:rPr lang="en-US" dirty="0" smtClean="0"/>
              <a:t>Allowed for farming to become a way of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Sumerian City-States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43100"/>
            <a:ext cx="9601196" cy="3932768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emergence of cities:  Ur, Kish, </a:t>
            </a:r>
            <a:r>
              <a:rPr lang="en-US" sz="2000" dirty="0" err="1" smtClean="0"/>
              <a:t>Uruk</a:t>
            </a:r>
            <a:r>
              <a:rPr lang="en-US" sz="2000" dirty="0" smtClean="0"/>
              <a:t>, </a:t>
            </a:r>
            <a:r>
              <a:rPr lang="en-US" sz="2000" dirty="0" err="1" smtClean="0"/>
              <a:t>Eridu</a:t>
            </a:r>
            <a:r>
              <a:rPr lang="en-US" sz="2000" dirty="0" smtClean="0"/>
              <a:t>:  grew to be powerful…cities of culture </a:t>
            </a:r>
            <a:r>
              <a:rPr lang="en-US" sz="2000" smtClean="0"/>
              <a:t>and </a:t>
            </a:r>
            <a:r>
              <a:rPr lang="en-US" sz="2000" smtClean="0"/>
              <a:t>achievement</a:t>
            </a:r>
            <a:endParaRPr lang="en-US" sz="2000" dirty="0" smtClean="0"/>
          </a:p>
          <a:p>
            <a:r>
              <a:rPr lang="en-US" sz="2000" dirty="0" smtClean="0"/>
              <a:t>Characteristics of a city-state</a:t>
            </a:r>
          </a:p>
          <a:p>
            <a:pPr lvl="1"/>
            <a:r>
              <a:rPr lang="en-US" dirty="0" smtClean="0"/>
              <a:t>Independent</a:t>
            </a:r>
          </a:p>
          <a:p>
            <a:pPr lvl="1"/>
            <a:r>
              <a:rPr lang="en-US" dirty="0" smtClean="0"/>
              <a:t>Walled city</a:t>
            </a:r>
          </a:p>
          <a:p>
            <a:pPr lvl="1"/>
            <a:r>
              <a:rPr lang="en-US" dirty="0" smtClean="0"/>
              <a:t>Land around city</a:t>
            </a:r>
          </a:p>
          <a:p>
            <a:pPr lvl="1"/>
            <a:r>
              <a:rPr lang="en-US" dirty="0" smtClean="0"/>
              <a:t>Own government</a:t>
            </a:r>
          </a:p>
          <a:p>
            <a:pPr lvl="1"/>
            <a:r>
              <a:rPr lang="en-US" dirty="0" smtClean="0"/>
              <a:t>Population over 5,000…eventually 60,000</a:t>
            </a:r>
          </a:p>
          <a:p>
            <a:pPr lvl="1"/>
            <a:r>
              <a:rPr lang="en-US" dirty="0" smtClean="0"/>
              <a:t>Individual city-states became part of civilization</a:t>
            </a:r>
          </a:p>
          <a:p>
            <a:pPr lvl="1"/>
            <a:r>
              <a:rPr lang="en-US" dirty="0" smtClean="0"/>
              <a:t>Common language, writing, arts, and crafts among the entire civilization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6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and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Government:  made up of small group of leaders and a chief leader</a:t>
            </a:r>
          </a:p>
          <a:p>
            <a:r>
              <a:rPr lang="en-US" dirty="0" smtClean="0"/>
              <a:t>Made laws, settle disputes, decided what work had to be done, waged war</a:t>
            </a:r>
          </a:p>
          <a:p>
            <a:r>
              <a:rPr lang="en-US" dirty="0" smtClean="0"/>
              <a:t>Need for ONE leader: idea of monarchy:  a government ruled by a king or queen</a:t>
            </a:r>
          </a:p>
          <a:p>
            <a:r>
              <a:rPr lang="en-US" dirty="0" smtClean="0"/>
              <a:t>Monarchy passed on by a blood line</a:t>
            </a:r>
          </a:p>
          <a:p>
            <a:r>
              <a:rPr lang="en-US" dirty="0" smtClean="0"/>
              <a:t>King had complete control:  autocracy:  rule by one</a:t>
            </a:r>
          </a:p>
          <a:p>
            <a:r>
              <a:rPr lang="en-US" dirty="0" smtClean="0"/>
              <a:t>King had power, authority, legitimacy</a:t>
            </a:r>
          </a:p>
          <a:p>
            <a:r>
              <a:rPr lang="en-US" dirty="0" smtClean="0"/>
              <a:t>Sumerians practiced polytheism:  believe in many gods:  one god for each natural event or element of life:  god of agriculture, god of war, god of rain</a:t>
            </a:r>
          </a:p>
          <a:p>
            <a:r>
              <a:rPr lang="en-US" dirty="0" smtClean="0"/>
              <a:t>Gods must be pleased:  worshiped the gods in temples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Mesopotamian 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Agricultural Techniques:  innovations:  new ways of doing tasks, problem solving:  creative:  innovative:  Example:  irrigation</a:t>
            </a:r>
          </a:p>
          <a:p>
            <a:r>
              <a:rPr lang="en-US" dirty="0" smtClean="0"/>
              <a:t>From clay…copper…bronze</a:t>
            </a:r>
          </a:p>
          <a:p>
            <a:r>
              <a:rPr lang="en-US" dirty="0" smtClean="0"/>
              <a:t>Each new way:  innovation:  life improved, more productive, benefits</a:t>
            </a:r>
          </a:p>
          <a:p>
            <a:r>
              <a:rPr lang="en-US" dirty="0" smtClean="0"/>
              <a:t>Passing on information:  almanacs…giving advice:  planting, irrigation, crops,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9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Land critical element of Sumerian life</a:t>
            </a:r>
          </a:p>
          <a:p>
            <a:r>
              <a:rPr lang="en-US" dirty="0" smtClean="0"/>
              <a:t>How much do we have???....need for measurement</a:t>
            </a:r>
          </a:p>
          <a:p>
            <a:r>
              <a:rPr lang="en-US" dirty="0" err="1" smtClean="0"/>
              <a:t>Iku</a:t>
            </a:r>
            <a:r>
              <a:rPr lang="en-US" dirty="0" smtClean="0"/>
              <a:t> or </a:t>
            </a:r>
            <a:r>
              <a:rPr lang="en-US" dirty="0" err="1" smtClean="0"/>
              <a:t>ikum</a:t>
            </a:r>
            <a:r>
              <a:rPr lang="en-US" dirty="0" smtClean="0"/>
              <a:t>:  the field:  an </a:t>
            </a:r>
            <a:r>
              <a:rPr lang="en-US" dirty="0" err="1" smtClean="0"/>
              <a:t>iku</a:t>
            </a:r>
            <a:r>
              <a:rPr lang="en-US" dirty="0" smtClean="0"/>
              <a:t> equaled 37,600 square feet</a:t>
            </a:r>
          </a:p>
          <a:p>
            <a:r>
              <a:rPr lang="en-US" dirty="0" smtClean="0"/>
              <a:t>Frim </a:t>
            </a:r>
            <a:r>
              <a:rPr lang="en-US" dirty="0" err="1" smtClean="0"/>
              <a:t>iku</a:t>
            </a:r>
            <a:r>
              <a:rPr lang="en-US" dirty="0" smtClean="0"/>
              <a:t> to acre:  one acre equals 43,560 square feet</a:t>
            </a:r>
          </a:p>
          <a:p>
            <a:r>
              <a:rPr lang="en-US" dirty="0" smtClean="0"/>
              <a:t>Sumerian numbers based on 60…our number system developed FROM the Sumerian number system (hours, minutes, seconds)</a:t>
            </a:r>
          </a:p>
          <a:p>
            <a:r>
              <a:rPr lang="en-US" dirty="0" smtClean="0"/>
              <a:t>Sumerian calendar:  360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</TotalTime>
  <Words>741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Mesopotamia</vt:lpstr>
      <vt:lpstr>Begin by looking, reading, and writing….</vt:lpstr>
      <vt:lpstr>River Systems</vt:lpstr>
      <vt:lpstr>The Tigris and Euphrates</vt:lpstr>
      <vt:lpstr>Need for Irrigation</vt:lpstr>
      <vt:lpstr>Independent Sumerian City-States</vt:lpstr>
      <vt:lpstr>Government and Religion</vt:lpstr>
      <vt:lpstr>Mesopotamian Achievements</vt:lpstr>
      <vt:lpstr>Measurements</vt:lpstr>
      <vt:lpstr>Buildings</vt:lpstr>
      <vt:lpstr>Transportation</vt:lpstr>
      <vt:lpstr>Writing and Literature</vt:lpstr>
      <vt:lpstr>Your Turn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Mesopotamia</dc:title>
  <dc:creator>Nancy Hequembourg</dc:creator>
  <cp:lastModifiedBy>Nancy Hequembourg</cp:lastModifiedBy>
  <cp:revision>11</cp:revision>
  <dcterms:created xsi:type="dcterms:W3CDTF">2017-01-23T22:38:05Z</dcterms:created>
  <dcterms:modified xsi:type="dcterms:W3CDTF">2017-02-09T16:32:21Z</dcterms:modified>
</cp:coreProperties>
</file>