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80" r:id="rId16"/>
    <p:sldId id="270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94" autoAdjust="0"/>
  </p:normalViewPr>
  <p:slideViewPr>
    <p:cSldViewPr>
      <p:cViewPr varScale="1">
        <p:scale>
          <a:sx n="73" d="100"/>
          <a:sy n="73" d="100"/>
        </p:scale>
        <p:origin x="618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1/12/2018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1/12/2018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1/12/2018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1/12/2018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1752601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thisfontlookslikegiraffe" panose="02000603000000000000" pitchFamily="2" charset="0"/>
              </a:rPr>
              <a:t>Where in the World</a:t>
            </a:r>
            <a:endParaRPr lang="en-US" sz="8000" b="1" dirty="0">
              <a:latin typeface="thisfontlookslikegiraffe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3" y="3810000"/>
            <a:ext cx="9753599" cy="2362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hisfontlookslikegiraffe" panose="02000603000000000000" pitchFamily="2" charset="0"/>
              </a:rPr>
              <a:t>European Physical Features</a:t>
            </a:r>
            <a:endParaRPr lang="en-US" sz="3200" b="1" dirty="0">
              <a:latin typeface="thisfontlookslikegiraff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8486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begin in the Swiss Alps at                                         the Rheinwaldhoen Glacier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flow through 6 countries – Switzerland, Liechtenstein, Austria, Germany, France, and               the Netherlands – before reaching the North Sea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More than 40 castles and fortresses, that were built during the Middle Ages, are along my banks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have been one of Europe’s most important transport routes since the Roman Empire</a:t>
            </a:r>
          </a:p>
          <a:p>
            <a:endParaRPr lang="en-US" sz="15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0" y="4800600"/>
            <a:ext cx="4632335" cy="176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2016091"/>
            <a:ext cx="3504563" cy="26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nhequembourg\Pictures\rh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68" y="152400"/>
            <a:ext cx="2005011" cy="24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8153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6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a boot-shaped peninsula                                     in Southern Europe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Italy is the major country located on me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 smaller countries of Vatican City                               and San Marino are also located on me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surrounded by the Adriatic Sea,                  Ionian Sea, and the Mediterranean Sea</a:t>
            </a:r>
          </a:p>
          <a:p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304800"/>
            <a:ext cx="269565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4038600"/>
            <a:ext cx="460942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2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located between southeastern Europe                          and western Asia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border the European countries of Bulgaria,                       Romania, Ukraine, and Russia and the Asian countries                  of Turkey and Georgia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 Yalta Convention about WWII, between                    Churchill, FDR, and Stalin, was held in the city of Yalta              on my northern coast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</a:t>
            </a:r>
            <a:r>
              <a:rPr lang="en-US" sz="26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was a busy waterway in the ancient world,                          with the Balkans to my west, Central Asia to my east, Mesopotamia to my south, and Greece to my southwest</a:t>
            </a:r>
          </a:p>
          <a:p>
            <a:endParaRPr lang="en-US" sz="12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26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2600" b="1" dirty="0"/>
          </a:p>
        </p:txBody>
      </p:sp>
      <p:pic>
        <p:nvPicPr>
          <p:cNvPr id="4" name="Picture 2" descr="C:\Users\nhequembourg\Pictures\black s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640110"/>
            <a:ext cx="358892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16" y="3886200"/>
            <a:ext cx="393291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consist of two main islands,                                        the United Kingdom and Ireland,                                  as well as thousands of smaller islands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 the north and west there are mostly               mountains, plateaus and valleys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 the south there are low hills and plains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Ireland, often called the </a:t>
            </a:r>
            <a:r>
              <a:rPr lang="en-US" sz="3000" b="1" i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Emerald Isle</a:t>
            </a: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,                        is an island known for its lush green land             and cool, rainy weather</a:t>
            </a:r>
          </a:p>
          <a:p>
            <a:endParaRPr lang="en-US" sz="15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78" y="4079226"/>
            <a:ext cx="4446993" cy="249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1796381"/>
            <a:ext cx="2895600" cy="19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604" y="152399"/>
            <a:ext cx="2217632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8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6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separate Great Britain from France and   connect the North Sea to the Atlantic Ocean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the busiest commercial waterway in the world, with ferries, freighters, and fishing boats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have a rail tunnel – nicknamed the “Chunnel”       – built underwater connecting England and              France for travelers</a:t>
            </a:r>
          </a:p>
          <a:p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304800"/>
            <a:ext cx="2713680" cy="244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467" y="3039709"/>
            <a:ext cx="2513972" cy="335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4717850"/>
            <a:ext cx="2750111" cy="1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8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8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6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located in northern Europe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include the countries of Norway and Sweden,   as well as a small part of Finland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surrounded by the Baltic Sea,                 North Sea, and the Norwegian Sea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25% of my land is located                                                    north of the Arctic Circle</a:t>
            </a:r>
          </a:p>
          <a:p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152400"/>
            <a:ext cx="3023465" cy="320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3657600"/>
            <a:ext cx="4098008" cy="306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6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0"/>
            <a:ext cx="76962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6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located along the border between southeastern Russia and the Asian countries               of Azerbaijan and Georgia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Mount Elbrus, the highest mountain in Europe,                  is in my mountain range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Some of my mountains hosted events                         for the Sochi Olympic Games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My region is culturally divers, with several ethnic groups that developed in relative isolation due to the difficult conditions for travelers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4109143"/>
            <a:ext cx="3405252" cy="255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00" y="1905000"/>
            <a:ext cx="3368945" cy="193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152401"/>
            <a:ext cx="2554066" cy="205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6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separate the Italian Peninsula                                from the Balkan Peninsula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My two major shorelines have a striking contrast, with the Italian coast being relatively straight with no islands, and the Croatian coast being more rugged and full of both large and small islands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Bari, Rijeka, and Venice are come of                          my chief ports, and my sea is very well                       served by regional ferries</a:t>
            </a:r>
          </a:p>
          <a:p>
            <a:endParaRPr lang="en-US" sz="15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4" y="473661"/>
            <a:ext cx="2609850" cy="30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3886200"/>
            <a:ext cx="3976391" cy="26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8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80772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4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the largest of the Greek islands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an important place in Greek mythology,                  as I am believed to be the birthplace of Zeus         as well as the home to the Minotaur and his labyrinth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My island is an important crossroad between Europe, Asia, and Africa, since I am located at           an almost equal distance from all three continents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My waters are known as some of the clearest          in Europe, and you can see over 40 meters             down into the ocean</a:t>
            </a:r>
          </a:p>
          <a:p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2050" name="Picture 2" descr="Image result for cr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4479950"/>
            <a:ext cx="3626024" cy="22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2" y="2204335"/>
            <a:ext cx="3092624" cy="21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rete mediterranean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16" y="152400"/>
            <a:ext cx="2511871" cy="191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flow through much of European Russia                 and played a significant role in Russian                 history and culture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empty into the Caspian Sea and                   am Europe’s longest river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Several of Russia’s largest cities, including the capital Moscow, are located near my banks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Most of my length in the north is frozen over for three months during the winter</a:t>
            </a:r>
          </a:p>
          <a:p>
            <a:endParaRPr lang="en-US" sz="15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09" y="152400"/>
            <a:ext cx="3826829" cy="21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nhequembourg\Pictures\vol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30" y="2394755"/>
            <a:ext cx="2861785" cy="20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38" y="4527460"/>
            <a:ext cx="3609975" cy="227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166818"/>
            <a:ext cx="5120640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4812" y="381000"/>
            <a:ext cx="7086600" cy="6509474"/>
          </a:xfrm>
          <a:prstGeom prst="rect">
            <a:avLst/>
          </a:prstGeom>
          <a:solidFill>
            <a:srgbClr val="5E9343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Geoffrey,</a:t>
            </a:r>
          </a:p>
          <a:p>
            <a:pPr algn="ctr"/>
            <a:r>
              <a:rPr lang="en-US" sz="40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our lovable geography giraffe, </a:t>
            </a:r>
          </a:p>
          <a:p>
            <a:pPr algn="ctr"/>
            <a:r>
              <a:rPr lang="en-US" sz="40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has decided to take a tour of </a:t>
            </a:r>
            <a:r>
              <a:rPr lang="en-US" sz="5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European </a:t>
            </a:r>
          </a:p>
          <a:p>
            <a:pPr algn="ctr"/>
            <a:r>
              <a:rPr lang="en-US" sz="5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Physical Features.</a:t>
            </a:r>
            <a:endParaRPr lang="en-US" sz="40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endParaRPr lang="en-US" sz="9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endParaRPr lang="en-US" sz="40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r>
              <a:rPr lang="en-US" sz="36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 is going to send us clues and pictures of his various stops to help us test our geographical skills. </a:t>
            </a:r>
          </a:p>
        </p:txBody>
      </p:sp>
    </p:spTree>
    <p:extLst>
      <p:ext uri="{BB962C8B-B14F-4D97-AF65-F5344CB8AC3E}">
        <p14:creationId xmlns:p14="http://schemas.microsoft.com/office/powerpoint/2010/main" val="14719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located in the North Atlantic Ocean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actually the top of an underwater volcano   – my island formed from hot lave that cooled            and turned to rock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known for my many volcanoes,                           hot springs, and geysers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Because I am so far north, I also have                  several glaciers – but grassy lowlands                     stretch along my coasts</a:t>
            </a:r>
          </a:p>
          <a:p>
            <a:endParaRPr lang="en-US" sz="15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10" y="4592967"/>
            <a:ext cx="3389762" cy="211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26" y="2459367"/>
            <a:ext cx="4345886" cy="202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118616"/>
            <a:ext cx="3871697" cy="21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38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located on the southwestern tip of Europe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Countries on me include Spain, Portugal,                   and Andorra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surrounded by the Bay of Biscay,                    the Atlantic Ocean, and the Mediterranean Sea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They Pyrenees form a land barrier in the northeast that separated me from the rest of Europe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only 5 miles away from Africa                            at its nearest point</a:t>
            </a:r>
          </a:p>
          <a:p>
            <a:endParaRPr lang="en-US" sz="15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27" y="332985"/>
            <a:ext cx="3657600" cy="3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53" y="3810000"/>
            <a:ext cx="4037772" cy="27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almost completely surrounded by land              with coastlines in 21 countries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Europe is to my north, Asia is to my east,                     and Africa is to my south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connected to the Atlantic Ocean                  by the Strait of Gibraltar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have several islands in my waters,                       including Crete, Cyprus, Malta, and Sicily</a:t>
            </a:r>
          </a:p>
          <a:p>
            <a:endParaRPr lang="en-US" sz="15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14" y="2605193"/>
            <a:ext cx="3663632" cy="207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4876800"/>
            <a:ext cx="4972636" cy="17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84" y="175259"/>
            <a:ext cx="3360146" cy="22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stretch between France and Spain 	            and separate the Iberian Peninsula from 	            the rest of Europe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My mountain chain is about 270 miles long           and 80 miles wide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Blocked by my mountains from the rest of Europe, Spain and Portugal developed stronger ties         to Africa and the sea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 small country of Andorra lies among my peaks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343400"/>
            <a:ext cx="3122612" cy="233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495" y="2438400"/>
            <a:ext cx="2774062" cy="162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152400"/>
            <a:ext cx="3649029" cy="19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flow for 1,785 miles from the Black Forest in Germany to the Black Sea and am Europe’s 2</a:t>
            </a:r>
            <a:r>
              <a:rPr lang="en-US" sz="2800" b="1" baseline="30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nd</a:t>
            </a:r>
            <a:r>
              <a:rPr lang="en-US" sz="28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longest river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flow through or along the border of 10 countries: Germany, Austria, Slovakia, Hungary, Serbia, Croatia,             Bulgaria, Moldova, Ukraine, and Romania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4 European capitals are located on my banks – Vienna, Bratislava, Budapest and Belgrade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Hungary’s capital, Budapest, is one of Europe’s             most beautiful cities and is sometimes referred to           as the “Queen of the ____________” </a:t>
            </a:r>
          </a:p>
          <a:p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28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2800" b="1" dirty="0"/>
          </a:p>
        </p:txBody>
      </p:sp>
      <p:pic>
        <p:nvPicPr>
          <p:cNvPr id="4" name="Picture 2" descr="C:\Users\nhequembourg\Pictures\dan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44" y="210217"/>
            <a:ext cx="3185588" cy="18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44" y="4479755"/>
            <a:ext cx="3326447" cy="221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2291404"/>
            <a:ext cx="2979716" cy="198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6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run from north to south through Russia              separating Europe from Asia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My mountains are some of the oldest in              the world, some 250 to 300 million years old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act as a natural barrier to winds from the Atlantic, so the region to my east - Siberia,                    is on average colder and dryer</a:t>
            </a:r>
          </a:p>
          <a:p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2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3505200"/>
            <a:ext cx="430572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nhequembourg\Pictures\ural m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280514"/>
            <a:ext cx="3715385" cy="27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200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1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separate the Scandinavian Peninsula                      from the main land of Europe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 Norse (Scandinavian) merchants built a trade empire around my coast and dominated my region during the Viking Age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 3 countries on my eastern shore                        – Estonia, Latvia, and Lithuania –                             are nicknamed the “________ States”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During the winter, about 45% of                                  my surface turns to ice</a:t>
            </a:r>
          </a:p>
          <a:p>
            <a:endParaRPr lang="en-US" sz="1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4572000"/>
            <a:ext cx="5779090" cy="217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nhequembourg\Pictures\baltic 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65" y="2531591"/>
            <a:ext cx="2196626" cy="18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99" y="152400"/>
            <a:ext cx="3195957" cy="216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0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located in southeastern Europe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surrounded by the Adriatic Sea,                 the Mediterranean Sea, and the Aegean Sea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Countries located on me include Albania,              Bosnia and </a:t>
            </a:r>
            <a:r>
              <a:rPr lang="en-US" sz="3000" b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Herzegovinia, </a:t>
            </a: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Greece, Kosovo, Serbia, and the eastern part of Turkey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very mountainous and have                             dense forest areas</a:t>
            </a:r>
          </a:p>
          <a:p>
            <a:endParaRPr lang="en-US" sz="15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152400"/>
            <a:ext cx="4189412" cy="366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4129819"/>
            <a:ext cx="4892456" cy="256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8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76200"/>
            <a:ext cx="79248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located in the Mediterranean Sea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According to Greek mythology,                               ships that pass between myself and Calabria                  are in danger of being attacked by                   the sea monsters, Scylla and Charybdis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My capital, Palermo, has been elected                 the European capital of street food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home to a large active volcano</a:t>
            </a:r>
            <a:r>
              <a:rPr lang="en-US" sz="30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named Etna                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 largest Italian opera house,                            </a:t>
            </a:r>
            <a:r>
              <a:rPr lang="en-US" sz="3000" b="1" i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Teatre Massimo</a:t>
            </a: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, is located on my island</a:t>
            </a:r>
          </a:p>
          <a:p>
            <a:endParaRPr lang="en-US" sz="12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1028" name="Picture 4" descr="Image result for et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12" y="2167847"/>
            <a:ext cx="3198572" cy="21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11" y="4495800"/>
            <a:ext cx="3961575" cy="224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88490"/>
            <a:ext cx="2486917" cy="1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border the Scandinavian Peninsula                          and the British Isles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a shallow sea with a depth                             of less than 150 feet in some areas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am one of the busiest shipping areas                                  in the world with my shores touching                             7 European countries – Norway, Great Britain, Denmark, Germany, the Netherlands,                      Belgium and France</a:t>
            </a:r>
          </a:p>
          <a:p>
            <a:endParaRPr lang="en-US" sz="15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1249824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3771256"/>
            <a:ext cx="4145231" cy="27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1116082"/>
            <a:ext cx="3175714" cy="237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152400"/>
            <a:ext cx="76962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HERE ARE TODAY’S CLUES FROM GEOFFREY:</a:t>
            </a:r>
          </a:p>
          <a:p>
            <a:endParaRPr lang="en-US" sz="15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 stretch through France, Italy,                          Switzerland, and Austria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My high, snow-capped peaks are known throughout the world for their beauty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Mont Blanc is my tallest mountain                         at 15,781 feet high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Three of Europe’s largest rivers – the Rhine,          the Rhone, and the Po – start in my mountains</a:t>
            </a:r>
          </a:p>
          <a:p>
            <a:endParaRPr lang="en-US" sz="15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sz="3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WHERE IN THE WORLD IS GEOFFREY?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22" y="157316"/>
            <a:ext cx="4049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53" y="4907361"/>
            <a:ext cx="4612355" cy="184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75" y="2730813"/>
            <a:ext cx="3051082" cy="20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277</TotalTime>
  <Words>1628</Words>
  <Application>Microsoft Office PowerPoint</Application>
  <PresentationFormat>Custom</PresentationFormat>
  <Paragraphs>236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Champagne &amp; Limousines</vt:lpstr>
      <vt:lpstr>thisfontlookslikegiraffe</vt:lpstr>
      <vt:lpstr>Wingdings</vt:lpstr>
      <vt:lpstr>World Presentation 16x9</vt:lpstr>
      <vt:lpstr>Where in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in the World</dc:title>
  <dc:creator>Megan Markway</dc:creator>
  <cp:lastModifiedBy>Megan Markway</cp:lastModifiedBy>
  <cp:revision>26</cp:revision>
  <dcterms:created xsi:type="dcterms:W3CDTF">2018-01-03T15:44:16Z</dcterms:created>
  <dcterms:modified xsi:type="dcterms:W3CDTF">2018-01-12T18:38:24Z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